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  <p:sldId id="273" r:id="rId17"/>
    <p:sldId id="275" r:id="rId18"/>
    <p:sldId id="278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is Haskić" initials="HH" lastIdx="1" clrIdx="0">
    <p:extLst>
      <p:ext uri="{19B8F6BF-5375-455C-9EA6-DF929625EA0E}">
        <p15:presenceInfo xmlns:p15="http://schemas.microsoft.com/office/powerpoint/2012/main" userId="7e60e1dc8d524c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04T12:58:45.69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CEED7-0EAF-4CD1-8D51-E78C201C685F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s-Latn-BA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bs-Latn-BA"/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s-Latn-BA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BC839-EE93-4789-8099-A54CB723195B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99862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s-Latn-BA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BC839-EE93-4789-8099-A54CB723195B}" type="slidenum">
              <a:rPr lang="bs-Latn-BA" smtClean="0"/>
              <a:t>11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0377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r-HR"/>
              <a:t>Kliknite da biste uredili stil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986963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384656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073020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36293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bs-Latn-BA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107979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218959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33316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57839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08235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992169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69904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985331DB-98F0-4B34-94B8-5746DFC5A529}" type="datetimeFigureOut">
              <a:rPr lang="bs-Latn-BA" smtClean="0"/>
              <a:t>5.5.2020.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bs-Latn-BA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BB24307-EC21-4547-99BF-2ACD50A36CA8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75360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BEB5878-5F61-4F60-94BA-BCEBDF4A5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8649"/>
            <a:ext cx="9144000" cy="1538547"/>
          </a:xfrm>
        </p:spPr>
        <p:txBody>
          <a:bodyPr>
            <a:normAutofit fontScale="90000"/>
          </a:bodyPr>
          <a:lstStyle/>
          <a:p>
            <a:r>
              <a:rPr lang="hr-BA" dirty="0"/>
              <a:t>HAS Team</a:t>
            </a:r>
            <a:br>
              <a:rPr lang="hr-BA" dirty="0"/>
            </a:br>
            <a:r>
              <a:rPr lang="hr-BA" dirty="0"/>
              <a:t>Rent-a-car </a:t>
            </a:r>
            <a:r>
              <a:rPr lang="hr-BA" dirty="0" err="1"/>
              <a:t>Agency</a:t>
            </a:r>
            <a:endParaRPr lang="bs-Latn-BA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5736355-2C35-4AC5-B2AD-6A83001E8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0231" y="4629697"/>
            <a:ext cx="10266947" cy="1655762"/>
          </a:xfrm>
        </p:spPr>
        <p:txBody>
          <a:bodyPr/>
          <a:lstStyle/>
          <a:p>
            <a:pPr algn="ctr"/>
            <a:r>
              <a:rPr lang="hr-BA" dirty="0"/>
              <a:t>Haskić Asim</a:t>
            </a:r>
          </a:p>
          <a:p>
            <a:pPr algn="ctr"/>
            <a:r>
              <a:rPr lang="hr-BA" dirty="0"/>
              <a:t>Haskić Haris</a:t>
            </a:r>
          </a:p>
          <a:p>
            <a:pPr algn="ctr"/>
            <a:r>
              <a:rPr lang="hr-BA" dirty="0"/>
              <a:t>Topalović Senad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E3676D9-AABC-496B-9E57-012C5B092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67" y="5625495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7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8EFD63-8B1F-4840-B048-0E02EE615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2F5BEB91-FBF8-4CE5-B774-4B405B39B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50568" cy="6858000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A515EAC3-2C79-45C9-AB14-B86D03B014B7}"/>
              </a:ext>
            </a:extLst>
          </p:cNvPr>
          <p:cNvSpPr txBox="1"/>
          <p:nvPr/>
        </p:nvSpPr>
        <p:spPr>
          <a:xfrm>
            <a:off x="6431922" y="5332782"/>
            <a:ext cx="4696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Mogućnost prijave kao </a:t>
            </a:r>
            <a:r>
              <a:rPr lang="hr-BA" b="1" i="1" u="sng" dirty="0"/>
              <a:t>gost</a:t>
            </a:r>
            <a:r>
              <a:rPr lang="hr-BA" dirty="0"/>
              <a:t> (samo da bi vidio šta ta stranica nudi)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Mogućnost da se klijent  </a:t>
            </a:r>
            <a:r>
              <a:rPr lang="hr-BA" dirty="0" err="1"/>
              <a:t>registruje</a:t>
            </a:r>
            <a:endParaRPr lang="hr-B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Mogućnost da se klijent prijavi</a:t>
            </a:r>
            <a:endParaRPr lang="bs-Latn-BA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8ADFBD72-84FB-4A22-AB47-CE30E83D2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31" y="0"/>
            <a:ext cx="6107069" cy="5199261"/>
          </a:xfrm>
          <a:prstGeom prst="rect">
            <a:avLst/>
          </a:prstGeom>
        </p:spPr>
      </p:pic>
      <p:cxnSp>
        <p:nvCxnSpPr>
          <p:cNvPr id="10" name="Ravni poveznik sa strelicom 9">
            <a:extLst>
              <a:ext uri="{FF2B5EF4-FFF2-40B4-BE49-F238E27FC236}">
                <a16:creationId xmlns:a16="http://schemas.microsoft.com/office/drawing/2014/main" id="{1AAF77A0-BE06-442A-A145-F91D3C46D390}"/>
              </a:ext>
            </a:extLst>
          </p:cNvPr>
          <p:cNvCxnSpPr/>
          <p:nvPr/>
        </p:nvCxnSpPr>
        <p:spPr>
          <a:xfrm flipV="1">
            <a:off x="3080084" y="3561347"/>
            <a:ext cx="3004847" cy="721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lika 11">
            <a:extLst>
              <a:ext uri="{FF2B5EF4-FFF2-40B4-BE49-F238E27FC236}">
                <a16:creationId xmlns:a16="http://schemas.microsoft.com/office/drawing/2014/main" id="{A1C84696-AB1D-4769-BD31-07B38DE43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60" y="573778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74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FB2F3FE8-C966-4583-8DE5-66DF8AE86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7" y="850595"/>
            <a:ext cx="5247391" cy="5895474"/>
          </a:xfr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0BABFF9C-539F-4CE2-8EA4-D83365A51938}"/>
              </a:ext>
            </a:extLst>
          </p:cNvPr>
          <p:cNvSpPr txBox="1"/>
          <p:nvPr/>
        </p:nvSpPr>
        <p:spPr>
          <a:xfrm>
            <a:off x="1507958" y="342763"/>
            <a:ext cx="3240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 err="1"/>
              <a:t>Registrovanje</a:t>
            </a:r>
            <a:r>
              <a:rPr lang="hr-BA" dirty="0"/>
              <a:t> klijenta</a:t>
            </a:r>
          </a:p>
          <a:p>
            <a:endParaRPr lang="bs-Latn-BA" dirty="0"/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B297358E-7618-494C-8D84-0274258BC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63" y="850595"/>
            <a:ext cx="5694947" cy="5895474"/>
          </a:xfrm>
          <a:prstGeom prst="rect">
            <a:avLst/>
          </a:prstGeom>
        </p:spPr>
      </p:pic>
      <p:sp>
        <p:nvSpPr>
          <p:cNvPr id="13" name="TekstniOkvir 12">
            <a:extLst>
              <a:ext uri="{FF2B5EF4-FFF2-40B4-BE49-F238E27FC236}">
                <a16:creationId xmlns:a16="http://schemas.microsoft.com/office/drawing/2014/main" id="{272F8FE2-A390-4F25-9577-28473E500245}"/>
              </a:ext>
            </a:extLst>
          </p:cNvPr>
          <p:cNvSpPr txBox="1"/>
          <p:nvPr/>
        </p:nvSpPr>
        <p:spPr>
          <a:xfrm>
            <a:off x="7283116" y="296596"/>
            <a:ext cx="367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Prijavljivanje postojećeg klijenta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96771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869EEBE-EB3D-45F4-A4E6-F345E7CE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A90A8A7E-F6E0-462C-878D-E40DF3F38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705600" cy="6858000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8297CD29-165C-473F-8587-97454E974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15" y="0"/>
            <a:ext cx="6127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0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4CBD7D-E9FE-436E-B06D-2E037E43E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0647E7E1-EA2B-4C3E-872E-DD399EE18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6842" cy="6858000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2E666634-E12C-4F28-8BB7-EAE202AE3603}"/>
              </a:ext>
            </a:extLst>
          </p:cNvPr>
          <p:cNvSpPr txBox="1"/>
          <p:nvPr/>
        </p:nvSpPr>
        <p:spPr>
          <a:xfrm>
            <a:off x="7090611" y="2839453"/>
            <a:ext cx="4263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b="1" i="1" u="sng" dirty="0"/>
              <a:t>Uposlenik</a:t>
            </a:r>
            <a:r>
              <a:rPr lang="hr-BA" dirty="0"/>
              <a:t> može da dodaje ,briše i mijenja korisnika ,te da </a:t>
            </a:r>
            <a:r>
              <a:rPr lang="hr-BA" dirty="0" err="1"/>
              <a:t>dodaje,izdaje</a:t>
            </a:r>
            <a:r>
              <a:rPr lang="hr-BA" dirty="0"/>
              <a:t> i vraća auto</a:t>
            </a:r>
            <a:endParaRPr lang="bs-Latn-BA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7A8FD3B0-E55C-4B7B-A371-C60D51F7D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60" y="573778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9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978C00A-5C72-4EC0-9C2C-A3458914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F4FAB989-18BD-4DA5-943A-2F20C756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625389" cy="6858000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F85879C0-F6CE-4B6F-B722-10C0ADB42A8E}"/>
              </a:ext>
            </a:extLst>
          </p:cNvPr>
          <p:cNvSpPr txBox="1"/>
          <p:nvPr/>
        </p:nvSpPr>
        <p:spPr>
          <a:xfrm>
            <a:off x="7251032" y="2518611"/>
            <a:ext cx="3818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Mogućnosti </a:t>
            </a:r>
            <a:r>
              <a:rPr lang="hr-BA" b="1" i="1" u="sng" dirty="0"/>
              <a:t>administratora</a:t>
            </a:r>
            <a:r>
              <a:rPr lang="hr-BA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Lista svih </a:t>
            </a:r>
            <a:r>
              <a:rPr lang="hr-BA" dirty="0" err="1"/>
              <a:t>uposlenih,Lista</a:t>
            </a:r>
            <a:r>
              <a:rPr lang="hr-BA" dirty="0"/>
              <a:t> svih auta, Lista korisnika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Mogućnost dodavanja </a:t>
            </a:r>
            <a:r>
              <a:rPr lang="hr-BA" dirty="0" err="1"/>
              <a:t>uposlenika,auta,korisnika</a:t>
            </a:r>
            <a:endParaRPr lang="hr-B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Mogućnost brisanja </a:t>
            </a:r>
            <a:r>
              <a:rPr lang="hr-BA" dirty="0" err="1"/>
              <a:t>uposlenika,auta</a:t>
            </a:r>
            <a:r>
              <a:rPr lang="hr-BA" dirty="0"/>
              <a:t>, korisnika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BA" dirty="0"/>
              <a:t>Mogućnost mijenjanja sadržaja </a:t>
            </a:r>
            <a:r>
              <a:rPr lang="hr-BA" dirty="0" err="1"/>
              <a:t>uposlenika,auta,korinsika</a:t>
            </a:r>
            <a:endParaRPr lang="bs-Latn-BA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5C411FDB-00AC-48A6-A185-C59A31BCD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60" y="573778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7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EE9106-76BB-4E61-9A7B-C49F9C28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D1106590-CD76-42A4-9950-8BA7D203B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74695" cy="6858000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B27D583F-0310-4F94-990E-99FD0620E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95" y="0"/>
            <a:ext cx="4106779" cy="6858000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B73A6EFD-00E5-4C0E-B071-F403F1D17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74" y="0"/>
            <a:ext cx="4010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15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zervirano mjesto sadržaja 7">
            <a:extLst>
              <a:ext uri="{FF2B5EF4-FFF2-40B4-BE49-F238E27FC236}">
                <a16:creationId xmlns:a16="http://schemas.microsoft.com/office/drawing/2014/main" id="{00C867E0-E84C-467E-ACCE-9FBE08110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0" y="0"/>
            <a:ext cx="12162389" cy="6858000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CBD73694-C3A9-4DDB-BB78-FC57229E8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734" y="256032"/>
            <a:ext cx="10058400" cy="1609344"/>
          </a:xfrm>
        </p:spPr>
        <p:txBody>
          <a:bodyPr/>
          <a:lstStyle/>
          <a:p>
            <a:r>
              <a:rPr lang="hr-BA" dirty="0" err="1"/>
              <a:t>Class</a:t>
            </a:r>
            <a:r>
              <a:rPr lang="hr-BA" dirty="0"/>
              <a:t> </a:t>
            </a:r>
            <a:r>
              <a:rPr lang="hr-BA" dirty="0" err="1"/>
              <a:t>diagram</a:t>
            </a:r>
            <a:endParaRPr lang="bs-Latn-BA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8BC63779-D114-4BA7-AE7B-ECFF579DB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60" y="573778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22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4C22AA97-7E7D-49D8-B878-A8E0F8686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39"/>
            <a:ext cx="12007121" cy="6582524"/>
          </a:xfr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7AB2CB20-1E8F-4667-A0D0-83E0329FC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8437" y="320201"/>
            <a:ext cx="5170508" cy="1609344"/>
          </a:xfrm>
        </p:spPr>
        <p:txBody>
          <a:bodyPr/>
          <a:lstStyle/>
          <a:p>
            <a:r>
              <a:rPr lang="hr-BA" dirty="0"/>
              <a:t>ERD </a:t>
            </a:r>
            <a:endParaRPr lang="bs-Latn-BA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8E41324-19A9-4280-AB09-05750783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60" y="573778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5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ka 13">
            <a:extLst>
              <a:ext uri="{FF2B5EF4-FFF2-40B4-BE49-F238E27FC236}">
                <a16:creationId xmlns:a16="http://schemas.microsoft.com/office/drawing/2014/main" id="{C67329C2-5BDC-428A-9FBD-E62369950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831373C-2476-4B6B-A8CD-13E14A09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BA" dirty="0"/>
              <a:t>SOLID</a:t>
            </a:r>
            <a:endParaRPr lang="bs-Latn-BA" dirty="0"/>
          </a:p>
        </p:txBody>
      </p:sp>
      <p:sp>
        <p:nvSpPr>
          <p:cNvPr id="5" name="Pravokutnik: zaobljeni kutovi 4">
            <a:extLst>
              <a:ext uri="{FF2B5EF4-FFF2-40B4-BE49-F238E27FC236}">
                <a16:creationId xmlns:a16="http://schemas.microsoft.com/office/drawing/2014/main" id="{3144FDCD-3B3B-4A8F-8A55-C135284B12F7}"/>
              </a:ext>
            </a:extLst>
          </p:cNvPr>
          <p:cNvSpPr/>
          <p:nvPr/>
        </p:nvSpPr>
        <p:spPr>
          <a:xfrm>
            <a:off x="2399216" y="1908928"/>
            <a:ext cx="7437748" cy="169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s-Latn-BA" b="1" i="1" u="sng" dirty="0"/>
              <a:t>Princip S </a:t>
            </a:r>
            <a:r>
              <a:rPr lang="bs-Latn-BA" dirty="0"/>
              <a:t>– U našoj aplikaciji imamo jasno definisane klase koje obavljaju samo jednu vrstu zadatka. Time zaključujemo da je ispoštovan princip S. </a:t>
            </a:r>
          </a:p>
          <a:p>
            <a:endParaRPr lang="bs-Latn-BA" dirty="0"/>
          </a:p>
        </p:txBody>
      </p:sp>
      <p:sp>
        <p:nvSpPr>
          <p:cNvPr id="11" name="Pravokutnik: zaobljeni kutovi 10">
            <a:extLst>
              <a:ext uri="{FF2B5EF4-FFF2-40B4-BE49-F238E27FC236}">
                <a16:creationId xmlns:a16="http://schemas.microsoft.com/office/drawing/2014/main" id="{8960B38B-C410-406F-ABBB-08C1CB2D3C6F}"/>
              </a:ext>
            </a:extLst>
          </p:cNvPr>
          <p:cNvSpPr/>
          <p:nvPr/>
        </p:nvSpPr>
        <p:spPr>
          <a:xfrm>
            <a:off x="2399216" y="4334036"/>
            <a:ext cx="7437748" cy="169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b="1" i="1" u="sng" dirty="0"/>
              <a:t>Princip O</a:t>
            </a:r>
            <a:r>
              <a:rPr lang="bs-Latn-BA" dirty="0"/>
              <a:t> – Klase su dizajnirane tako da svako dodavanje novih metoda neće dovesti do toga da se cijela klasa mora mijenjati. Pojedine klase služe kao kontejnerske klase i sadrže kolekcije drugih klasa tako da su one otvorene za nadogradnju.</a:t>
            </a:r>
          </a:p>
          <a:p>
            <a:endParaRPr lang="bs-Latn-BA" dirty="0"/>
          </a:p>
        </p:txBody>
      </p:sp>
      <p:pic>
        <p:nvPicPr>
          <p:cNvPr id="12" name="Slika 11">
            <a:extLst>
              <a:ext uri="{FF2B5EF4-FFF2-40B4-BE49-F238E27FC236}">
                <a16:creationId xmlns:a16="http://schemas.microsoft.com/office/drawing/2014/main" id="{9E332FF1-A6FF-442A-B10C-D43F2D5D3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48" y="572279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77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ka 10">
            <a:extLst>
              <a:ext uri="{FF2B5EF4-FFF2-40B4-BE49-F238E27FC236}">
                <a16:creationId xmlns:a16="http://schemas.microsoft.com/office/drawing/2014/main" id="{37B36E3D-639B-4BC1-9B6D-9C0C7FEF1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Pravokutnik: zaobljeni kutovi 4">
            <a:extLst>
              <a:ext uri="{FF2B5EF4-FFF2-40B4-BE49-F238E27FC236}">
                <a16:creationId xmlns:a16="http://schemas.microsoft.com/office/drawing/2014/main" id="{BC586234-4F7B-4848-A9C3-7CD4EF2D2E5D}"/>
              </a:ext>
            </a:extLst>
          </p:cNvPr>
          <p:cNvSpPr/>
          <p:nvPr/>
        </p:nvSpPr>
        <p:spPr>
          <a:xfrm>
            <a:off x="2377126" y="364503"/>
            <a:ext cx="7437748" cy="169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s-Latn-BA" b="1" i="1" u="sng" dirty="0"/>
              <a:t>Princip L </a:t>
            </a:r>
            <a:r>
              <a:rPr lang="bs-Latn-BA" dirty="0"/>
              <a:t>– Naša aplikacija sadrži tri apstraktne klase i to klasa Osoba, Plaćanje i Zaposlenik što omogućava da se na mjestima gdje se koristi osnovni objekat može koristit i izvedeni ako za to ima potrebe.</a:t>
            </a:r>
          </a:p>
          <a:p>
            <a:endParaRPr lang="bs-Latn-BA" dirty="0"/>
          </a:p>
        </p:txBody>
      </p:sp>
      <p:sp>
        <p:nvSpPr>
          <p:cNvPr id="6" name="Pravokutnik: zaobljeni kutovi 5">
            <a:extLst>
              <a:ext uri="{FF2B5EF4-FFF2-40B4-BE49-F238E27FC236}">
                <a16:creationId xmlns:a16="http://schemas.microsoft.com/office/drawing/2014/main" id="{D66B550E-08E5-424F-9039-6580593CCB49}"/>
              </a:ext>
            </a:extLst>
          </p:cNvPr>
          <p:cNvSpPr/>
          <p:nvPr/>
        </p:nvSpPr>
        <p:spPr>
          <a:xfrm>
            <a:off x="2377126" y="2384368"/>
            <a:ext cx="7437748" cy="16968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s-Latn-BA" b="1" i="1" u="sng" dirty="0"/>
              <a:t>Princip I </a:t>
            </a:r>
            <a:r>
              <a:rPr lang="bs-Latn-BA" dirty="0"/>
              <a:t>– Ovaj princip zahtjeva da svaki interfejs obavlja samo jednu vrstu akcije. U našoj aplikaciji imamo samo jedan interfejs koji koristi klasa Zaposlenik i to interfejs IGenerisiIzvjestaj koji vrši samo jednu akciju. </a:t>
            </a:r>
          </a:p>
        </p:txBody>
      </p:sp>
      <p:sp>
        <p:nvSpPr>
          <p:cNvPr id="7" name="Pravokutnik: zaobljeni kutovi 6">
            <a:extLst>
              <a:ext uri="{FF2B5EF4-FFF2-40B4-BE49-F238E27FC236}">
                <a16:creationId xmlns:a16="http://schemas.microsoft.com/office/drawing/2014/main" id="{D0C94D0B-638C-46EC-8728-3E7650EA5D14}"/>
              </a:ext>
            </a:extLst>
          </p:cNvPr>
          <p:cNvSpPr/>
          <p:nvPr/>
        </p:nvSpPr>
        <p:spPr>
          <a:xfrm>
            <a:off x="2377126" y="4475375"/>
            <a:ext cx="7437748" cy="209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s-Latn-BA" b="1" i="1" u="sng" dirty="0"/>
              <a:t>Princip D </a:t>
            </a:r>
            <a:r>
              <a:rPr lang="bs-Latn-BA" dirty="0"/>
              <a:t>– Ovaj princip zahtjeva da pri naslijeđivanju od strane više klasa bazna klasa bude uvijek apstraktna. U našoj aplikaciji imamo tri klase Osoba, Plaćanje i Zaposlenik iz kojih je naslijeđen određen broj klasa i u našem slučaju klase Osoba, Plaćanje i Zaposenik su prstavljene kao apstraktne klase.</a:t>
            </a:r>
          </a:p>
          <a:p>
            <a:endParaRPr lang="bs-Latn-BA" dirty="0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E9643A18-A7E7-4B5B-A3C2-DB2BC16B2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39" y="575277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7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638B9A9-63CE-4692-8B88-62E66691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8405"/>
            <a:ext cx="10515600" cy="1325563"/>
          </a:xfrm>
        </p:spPr>
        <p:txBody>
          <a:bodyPr>
            <a:normAutofit/>
          </a:bodyPr>
          <a:lstStyle/>
          <a:p>
            <a:r>
              <a:rPr lang="hr-BA" sz="6000" dirty="0"/>
              <a:t>Zašto baš ova Tema?</a:t>
            </a:r>
            <a:endParaRPr lang="bs-Latn-BA" sz="6000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0A7F79C-8579-450E-958B-ED7CBEA76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4" y="2475073"/>
            <a:ext cx="6793832" cy="3768621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F4A3F278-92EE-4584-A2C1-2A57F0F44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17" y="643605"/>
            <a:ext cx="4434872" cy="60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43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zervirano mjesto sadržaja 5">
            <a:extLst>
              <a:ext uri="{FF2B5EF4-FFF2-40B4-BE49-F238E27FC236}">
                <a16:creationId xmlns:a16="http://schemas.microsoft.com/office/drawing/2014/main" id="{9C572642-2A8C-4702-AE9D-BDE04803B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089BEF0-635A-4EE5-87D0-12905BBA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728" y="-118872"/>
            <a:ext cx="10058400" cy="1609344"/>
          </a:xfrm>
        </p:spPr>
        <p:txBody>
          <a:bodyPr/>
          <a:lstStyle/>
          <a:p>
            <a:r>
              <a:rPr lang="hr-BA" dirty="0"/>
              <a:t>ACTIVITY</a:t>
            </a:r>
            <a:endParaRPr lang="bs-Latn-BA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304C388-6362-4132-ACF3-3D793005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88902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E103BCD-A579-4D9B-8ECC-65E95D92B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79420"/>
            <a:ext cx="10058400" cy="1609344"/>
          </a:xfrm>
        </p:spPr>
        <p:txBody>
          <a:bodyPr>
            <a:noAutofit/>
          </a:bodyPr>
          <a:lstStyle/>
          <a:p>
            <a:pPr algn="ctr"/>
            <a:r>
              <a:rPr lang="hr-BA" sz="7500" dirty="0"/>
              <a:t>Hvala na pažnji i strpljenju!</a:t>
            </a:r>
            <a:endParaRPr lang="bs-Latn-BA" sz="7500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3ED2282-6A01-4381-8C13-B5E93C7E5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39" y="575277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0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C8051B4-81E7-4206-800D-DD9BEFC6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70DE123F-DBEB-48B1-A9C4-6EA955E45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78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18D46CB-E92B-4FFF-BCD3-8B1FF4E13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D262F16D-5233-4DD9-9CF5-B2CEC4ACF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570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8146070-3404-4C97-81F2-F47BA6425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8A90AEC-B0A0-419D-8BED-E2DCA1472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3122" cy="6858000"/>
          </a:xfrm>
        </p:spPr>
      </p:pic>
    </p:spTree>
    <p:extLst>
      <p:ext uri="{BB962C8B-B14F-4D97-AF65-F5344CB8AC3E}">
        <p14:creationId xmlns:p14="http://schemas.microsoft.com/office/powerpoint/2010/main" val="87560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575EB71-0E5B-467C-BDD6-5BA87305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9" name="Rezervirano mjesto sadržaja 8">
            <a:extLst>
              <a:ext uri="{FF2B5EF4-FFF2-40B4-BE49-F238E27FC236}">
                <a16:creationId xmlns:a16="http://schemas.microsoft.com/office/drawing/2014/main" id="{0C7F5463-7767-4638-AA79-5622478B5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7999"/>
          </a:xfrm>
        </p:spPr>
      </p:pic>
    </p:spTree>
    <p:extLst>
      <p:ext uri="{BB962C8B-B14F-4D97-AF65-F5344CB8AC3E}">
        <p14:creationId xmlns:p14="http://schemas.microsoft.com/office/powerpoint/2010/main" val="1568862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147D8C-2100-4255-83FA-F692484E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0AB5647-3381-4253-8378-DB733C7E1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0" y="1253331"/>
            <a:ext cx="5801784" cy="4351338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5F30C14C-EC6C-4F09-BDE5-B3BFA9E5F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22" y="1690688"/>
            <a:ext cx="3147333" cy="337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62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5191255-44F9-411B-83A6-25531B53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s-Latn-BA" dirty="0"/>
              <a:t>Funkcionalnosti aplikacije:</a:t>
            </a:r>
          </a:p>
        </p:txBody>
      </p:sp>
      <p:sp>
        <p:nvSpPr>
          <p:cNvPr id="11" name="Rezervirano mjesto sadržaja 10">
            <a:extLst>
              <a:ext uri="{FF2B5EF4-FFF2-40B4-BE49-F238E27FC236}">
                <a16:creationId xmlns:a16="http://schemas.microsoft.com/office/drawing/2014/main" id="{D6426523-9087-4B16-8046-539865090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96162"/>
            <a:ext cx="10058400" cy="4050792"/>
          </a:xfrm>
        </p:spPr>
        <p:txBody>
          <a:bodyPr/>
          <a:lstStyle/>
          <a:p>
            <a:pPr algn="ctr"/>
            <a:r>
              <a:rPr lang="hr-BA" dirty="0"/>
              <a:t>Brza i jednostavna registracija klijenata</a:t>
            </a:r>
          </a:p>
          <a:p>
            <a:pPr algn="ctr"/>
            <a:r>
              <a:rPr lang="hr-BA" dirty="0"/>
              <a:t>Brzo i jednostavno izdavanje automobila</a:t>
            </a:r>
          </a:p>
          <a:p>
            <a:pPr algn="ctr"/>
            <a:r>
              <a:rPr lang="hr-BA" dirty="0"/>
              <a:t>Mogućnost odabira automobila po izboru</a:t>
            </a:r>
          </a:p>
          <a:p>
            <a:pPr algn="ctr"/>
            <a:r>
              <a:rPr lang="hr-BA" dirty="0"/>
              <a:t>Mogućnost mijenjanja datuma isporuke „ on </a:t>
            </a:r>
            <a:r>
              <a:rPr lang="hr-BA" dirty="0" err="1"/>
              <a:t>the</a:t>
            </a:r>
            <a:r>
              <a:rPr lang="hr-BA" dirty="0"/>
              <a:t> </a:t>
            </a:r>
            <a:r>
              <a:rPr lang="hr-BA" dirty="0" err="1"/>
              <a:t>fly</a:t>
            </a:r>
            <a:r>
              <a:rPr lang="hr-BA" dirty="0"/>
              <a:t>”</a:t>
            </a:r>
          </a:p>
          <a:p>
            <a:pPr algn="ctr"/>
            <a:r>
              <a:rPr lang="hr-BA" dirty="0"/>
              <a:t>Uvid o pojedinosti usluge kao što je cijena za određeni automobil</a:t>
            </a:r>
          </a:p>
          <a:p>
            <a:endParaRPr lang="bs-Latn-BA" dirty="0"/>
          </a:p>
        </p:txBody>
      </p:sp>
      <p:pic>
        <p:nvPicPr>
          <p:cNvPr id="13" name="Slika 12">
            <a:extLst>
              <a:ext uri="{FF2B5EF4-FFF2-40B4-BE49-F238E27FC236}">
                <a16:creationId xmlns:a16="http://schemas.microsoft.com/office/drawing/2014/main" id="{AA6E7246-29DA-491B-9241-53942AE67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060" y="5737789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38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7494AA7A-0891-4F11-91E5-A8C6AEA02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432266CA-761A-482D-B42F-6C9F2D1A0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226" y="250032"/>
            <a:ext cx="10515600" cy="1325563"/>
          </a:xfrm>
        </p:spPr>
        <p:txBody>
          <a:bodyPr/>
          <a:lstStyle/>
          <a:p>
            <a:r>
              <a:rPr lang="hr-BA" dirty="0"/>
              <a:t>Aplikacija pomaže: </a:t>
            </a:r>
            <a:endParaRPr lang="bs-Latn-BA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AA9E159-1438-41D0-A78C-102B10E1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8967" y="1572421"/>
            <a:ext cx="3589421" cy="4351338"/>
          </a:xfrm>
        </p:spPr>
        <p:txBody>
          <a:bodyPr/>
          <a:lstStyle/>
          <a:p>
            <a:r>
              <a:rPr lang="hr-BA" dirty="0"/>
              <a:t>Klijentima</a:t>
            </a:r>
          </a:p>
          <a:p>
            <a:r>
              <a:rPr lang="hr-BA" dirty="0"/>
              <a:t>Uposlenom</a:t>
            </a:r>
          </a:p>
          <a:p>
            <a:r>
              <a:rPr lang="hr-BA" dirty="0"/>
              <a:t>Administratoru</a:t>
            </a:r>
          </a:p>
          <a:p>
            <a:endParaRPr lang="bs-Latn-BA" dirty="0"/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8C80DB13-AC73-4889-830D-2542328B6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267" y="5625495"/>
            <a:ext cx="915940" cy="9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09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og od drveta">
  <a:themeElements>
    <a:clrScheme name="Slog od drvet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Slog od drvet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Slog od drvet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TM03090434[[fn=Vrsta drva]]</Template>
  <TotalTime>813</TotalTime>
  <Words>348</Words>
  <Application>Microsoft Office PowerPoint</Application>
  <PresentationFormat>Široki zaslon</PresentationFormat>
  <Paragraphs>37</Paragraphs>
  <Slides>21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21</vt:i4>
      </vt:variant>
    </vt:vector>
  </HeadingPairs>
  <TitlesOfParts>
    <vt:vector size="27" baseType="lpstr">
      <vt:lpstr>Arial</vt:lpstr>
      <vt:lpstr>Calibri</vt:lpstr>
      <vt:lpstr>Rockwell</vt:lpstr>
      <vt:lpstr>Rockwell Condensed</vt:lpstr>
      <vt:lpstr>Wingdings</vt:lpstr>
      <vt:lpstr>Slog od drveta</vt:lpstr>
      <vt:lpstr>HAS Team Rent-a-car Agency</vt:lpstr>
      <vt:lpstr>Zašto baš ova Tema?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Funkcionalnosti aplikacije:</vt:lpstr>
      <vt:lpstr>Aplikacija pomaže: 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Class diagram</vt:lpstr>
      <vt:lpstr>ERD </vt:lpstr>
      <vt:lpstr>SOLID</vt:lpstr>
      <vt:lpstr>PowerPoint prezentacija</vt:lpstr>
      <vt:lpstr>ACTIVITY</vt:lpstr>
      <vt:lpstr>Hvala na pažnji i strpljenju!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 Team Rent-a-car Agency</dc:title>
  <dc:creator>Haris Haskić</dc:creator>
  <cp:lastModifiedBy>Haris Haskić</cp:lastModifiedBy>
  <cp:revision>14</cp:revision>
  <dcterms:created xsi:type="dcterms:W3CDTF">2020-05-04T08:13:59Z</dcterms:created>
  <dcterms:modified xsi:type="dcterms:W3CDTF">2020-05-05T12:22:23Z</dcterms:modified>
</cp:coreProperties>
</file>